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  <p:sldId id="259" r:id="rId5"/>
    <p:sldId id="258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61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0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03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21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97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71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82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0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9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8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ABDB-BF67-435A-97EB-FB332875D458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5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ct.nptu.edu.tw/files/11-1056-10094.php?Lang=zh-t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ct.nptu.edu.tw/files/11-1056-10094.php?Lang=zh-t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ct.nptu.edu.tw/files/11-1056-10094.php?Lang=zh-t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.nptu.edu.tw/files/11-1018-3.php?Lang=zh-t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9836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國際志工海外僑校服務計畫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學生國外出差旅費報支注意事項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728792" cy="62292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報告單位：學生事務處學生活動發展組</a:t>
            </a:r>
          </a:p>
        </p:txBody>
      </p:sp>
    </p:spTree>
    <p:extLst>
      <p:ext uri="{BB962C8B-B14F-4D97-AF65-F5344CB8AC3E}">
        <p14:creationId xmlns:p14="http://schemas.microsoft.com/office/powerpoint/2010/main" val="131438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0367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國際線航空機票購票證明單或旅行業代收轉付收據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119675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電子機票 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購票證明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02393"/>
            <a:ext cx="5890406" cy="401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55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27873"/>
            <a:ext cx="7416824" cy="706090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國際線航空機票購票證明單或旅行業代收轉付收據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119675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旅行業代收轉付收據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圖例：</a:t>
            </a:r>
            <a:endParaRPr lang="en-US" altLang="zh-TW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61550" r="17332" b="12201"/>
          <a:stretch/>
        </p:blipFill>
        <p:spPr>
          <a:xfrm>
            <a:off x="899592" y="1787507"/>
            <a:ext cx="6319051" cy="394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383328" y="2318400"/>
            <a:ext cx="2108552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國立屏東</a:t>
            </a:r>
            <a:r>
              <a:rPr lang="zh-TW" altLang="en-US" sz="1400" dirty="0" smtClean="0">
                <a:solidFill>
                  <a:srgbClr val="FF0000"/>
                </a:solidFill>
              </a:rPr>
              <a:t>大學</a:t>
            </a:r>
            <a:r>
              <a:rPr lang="en-US" altLang="zh-TW" sz="1400" dirty="0" smtClean="0">
                <a:solidFill>
                  <a:srgbClr val="FF0000"/>
                </a:solidFill>
              </a:rPr>
              <a:t>/91004005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4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0367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登機證存根或搭機證明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119675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登機證存根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圖例：</a:t>
            </a:r>
            <a:endParaRPr lang="en-US" altLang="zh-TW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895" t="5290" b="15453"/>
          <a:stretch/>
        </p:blipFill>
        <p:spPr>
          <a:xfrm>
            <a:off x="1257444" y="1783850"/>
            <a:ext cx="5690820" cy="255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4181" r="7693" b="11060"/>
          <a:stretch/>
        </p:blipFill>
        <p:spPr>
          <a:xfrm>
            <a:off x="2987824" y="4341266"/>
            <a:ext cx="3960440" cy="209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692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0367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登機證存根或搭機證明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1335251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搭機證明 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圖例：</a:t>
            </a:r>
            <a:endParaRPr lang="en-US" altLang="zh-TW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60848"/>
            <a:ext cx="630070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50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0367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護照影本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53980" y="1263243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護照影本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圖例：</a:t>
            </a:r>
            <a:endParaRPr lang="en-US" altLang="zh-TW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611" y="1916832"/>
            <a:ext cx="6033653" cy="393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53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0367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簽證影本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53980" y="1263243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簽證影本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圖例：</a:t>
            </a:r>
            <a:endParaRPr lang="en-US" altLang="zh-TW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664" y="1916832"/>
            <a:ext cx="5715000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22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424" y="39059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學生公假單 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公假應事先申請 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2200" y="122663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申請表單請</a:t>
            </a:r>
            <a:r>
              <a:rPr lang="zh-TW" altLang="en-US" b="1" dirty="0" smtClean="0">
                <a:solidFill>
                  <a:srgbClr val="0070C0"/>
                </a:solidFill>
              </a:rPr>
              <a:t>至本校 </a:t>
            </a:r>
            <a:r>
              <a:rPr lang="zh-TW" altLang="en-US" b="1" u="sng" dirty="0">
                <a:solidFill>
                  <a:srgbClr val="0070C0"/>
                </a:solidFill>
              </a:rPr>
              <a:t>學生活動發展組</a:t>
            </a:r>
            <a:r>
              <a:rPr lang="zh-TW" altLang="en-US" b="1" dirty="0">
                <a:solidFill>
                  <a:srgbClr val="0070C0"/>
                </a:solidFill>
              </a:rPr>
              <a:t>網頁</a:t>
            </a:r>
            <a:r>
              <a:rPr lang="en-US" altLang="zh-TW" b="1" dirty="0">
                <a:solidFill>
                  <a:srgbClr val="0070C0"/>
                </a:solidFill>
              </a:rPr>
              <a:t>『</a:t>
            </a:r>
            <a:r>
              <a:rPr lang="zh-TW" altLang="en-US" b="1" dirty="0">
                <a:solidFill>
                  <a:srgbClr val="0070C0"/>
                </a:solidFill>
              </a:rPr>
              <a:t>下載專區</a:t>
            </a:r>
            <a:r>
              <a:rPr lang="en-US" altLang="zh-TW" b="1" dirty="0">
                <a:solidFill>
                  <a:srgbClr val="0070C0"/>
                </a:solidFill>
              </a:rPr>
              <a:t>』</a:t>
            </a:r>
            <a:r>
              <a:rPr lang="zh-TW" altLang="en-US" b="1" dirty="0">
                <a:solidFill>
                  <a:srgbClr val="0070C0"/>
                </a:solidFill>
              </a:rPr>
              <a:t>下載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en-US" altLang="zh-TW" b="1" dirty="0">
                <a:hlinkClick r:id="rId2"/>
              </a:rPr>
              <a:t>http://</a:t>
            </a:r>
            <a:r>
              <a:rPr lang="en-US" altLang="zh-TW" b="1" dirty="0" smtClean="0">
                <a:hlinkClick r:id="rId2"/>
              </a:rPr>
              <a:t>www.act.nptu.edu.tw/files/11-1056-10094.php?Lang=zh-tw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21808"/>
            <a:ext cx="3240360" cy="45823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5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424" y="39059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校外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活動申請表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應於活動前</a:t>
            </a:r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天事先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 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2200" y="122663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申請表單請</a:t>
            </a:r>
            <a:r>
              <a:rPr lang="zh-TW" altLang="en-US" b="1" dirty="0" smtClean="0">
                <a:solidFill>
                  <a:srgbClr val="0070C0"/>
                </a:solidFill>
              </a:rPr>
              <a:t>至本校 </a:t>
            </a:r>
            <a:r>
              <a:rPr lang="zh-TW" altLang="en-US" b="1" u="sng" dirty="0">
                <a:solidFill>
                  <a:srgbClr val="0070C0"/>
                </a:solidFill>
              </a:rPr>
              <a:t>學生活動發展組</a:t>
            </a:r>
            <a:r>
              <a:rPr lang="zh-TW" altLang="en-US" b="1" dirty="0">
                <a:solidFill>
                  <a:srgbClr val="0070C0"/>
                </a:solidFill>
              </a:rPr>
              <a:t>網頁</a:t>
            </a:r>
            <a:r>
              <a:rPr lang="en-US" altLang="zh-TW" b="1" dirty="0">
                <a:solidFill>
                  <a:srgbClr val="0070C0"/>
                </a:solidFill>
              </a:rPr>
              <a:t>『</a:t>
            </a:r>
            <a:r>
              <a:rPr lang="zh-TW" altLang="en-US" b="1" dirty="0">
                <a:solidFill>
                  <a:srgbClr val="0070C0"/>
                </a:solidFill>
              </a:rPr>
              <a:t>下載專區</a:t>
            </a:r>
            <a:r>
              <a:rPr lang="en-US" altLang="zh-TW" b="1" dirty="0">
                <a:solidFill>
                  <a:srgbClr val="0070C0"/>
                </a:solidFill>
              </a:rPr>
              <a:t>』</a:t>
            </a:r>
            <a:r>
              <a:rPr lang="zh-TW" altLang="en-US" b="1" dirty="0">
                <a:solidFill>
                  <a:srgbClr val="0070C0"/>
                </a:solidFill>
              </a:rPr>
              <a:t>下載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en-US" altLang="zh-TW" b="1" dirty="0">
                <a:hlinkClick r:id="rId2"/>
              </a:rPr>
              <a:t>http://www.act.nptu.edu.tw/files/11-1056-10094.php?Lang=zh-tw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3240000" cy="4582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65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424" y="39059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學生參加活動出差旅費報告表</a:t>
            </a:r>
          </a:p>
        </p:txBody>
      </p:sp>
      <p:sp>
        <p:nvSpPr>
          <p:cNvPr id="6" name="矩形 5"/>
          <p:cNvSpPr/>
          <p:nvPr/>
        </p:nvSpPr>
        <p:spPr>
          <a:xfrm>
            <a:off x="492200" y="122663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申請表單請至本校 </a:t>
            </a:r>
            <a:r>
              <a:rPr lang="zh-TW" altLang="en-US" b="1" u="sng" dirty="0">
                <a:solidFill>
                  <a:srgbClr val="0070C0"/>
                </a:solidFill>
              </a:rPr>
              <a:t>學生活動發展組</a:t>
            </a:r>
            <a:r>
              <a:rPr lang="zh-TW" altLang="en-US" b="1" dirty="0">
                <a:solidFill>
                  <a:srgbClr val="0070C0"/>
                </a:solidFill>
              </a:rPr>
              <a:t>網頁</a:t>
            </a:r>
            <a:r>
              <a:rPr lang="en-US" altLang="zh-TW" b="1" dirty="0">
                <a:solidFill>
                  <a:srgbClr val="0070C0"/>
                </a:solidFill>
              </a:rPr>
              <a:t>『</a:t>
            </a:r>
            <a:r>
              <a:rPr lang="zh-TW" altLang="en-US" b="1" dirty="0">
                <a:solidFill>
                  <a:srgbClr val="0070C0"/>
                </a:solidFill>
              </a:rPr>
              <a:t>下載專區</a:t>
            </a:r>
            <a:r>
              <a:rPr lang="en-US" altLang="zh-TW" b="1" dirty="0">
                <a:solidFill>
                  <a:srgbClr val="0070C0"/>
                </a:solidFill>
              </a:rPr>
              <a:t>』</a:t>
            </a:r>
            <a:r>
              <a:rPr lang="zh-TW" altLang="en-US" b="1" dirty="0">
                <a:solidFill>
                  <a:srgbClr val="0070C0"/>
                </a:solidFill>
              </a:rPr>
              <a:t>下載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en-US" altLang="zh-TW" b="1" dirty="0">
                <a:hlinkClick r:id="rId2"/>
              </a:rPr>
              <a:t>http://www.act.nptu.edu.tw/files/11-1056-10094.php?Lang=zh-tw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 b="38910"/>
          <a:stretch/>
        </p:blipFill>
        <p:spPr>
          <a:xfrm>
            <a:off x="1842592" y="2204864"/>
            <a:ext cx="4385592" cy="36508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57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" y="404664"/>
            <a:ext cx="735516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因公出國人員搭乘外國籍航空公司班機申請書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72816"/>
            <a:ext cx="7787208" cy="33123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因公派員、返國或在國外出差，在本國籍航空公司班機到達地點，應一律搭乘本國籍航空公司班機。</a:t>
            </a:r>
          </a:p>
          <a:p>
            <a:pPr marL="400050" lvl="1" indent="0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但有下列情形之一者，得由本人填具</a:t>
            </a:r>
            <a:r>
              <a:rPr lang="zh-TW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「因公出國人員搭乘外國籍航空公司班機申請書」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，經校長核定後，即可改搭乘外國籍航空公司班機：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lvl="1" indent="-534988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一、出國、返國或轉機當日，本國籍航空公司班機客位已售滿。</a:t>
            </a:r>
          </a:p>
          <a:p>
            <a:pPr marL="935038" lvl="1" indent="-534988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二、出國、返國或轉機當日，無本國籍航空公司班機飛航。</a:t>
            </a:r>
          </a:p>
          <a:p>
            <a:pPr marL="935038" lvl="1" indent="-534988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三、搭乘本國籍航空公司班機再轉機，其轉機等待時間超過四小時。</a:t>
            </a:r>
          </a:p>
          <a:p>
            <a:pPr marL="935038" lvl="1" indent="-534988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四、本國籍航空公司班機無法銜接轉運。</a:t>
            </a:r>
          </a:p>
          <a:p>
            <a:pPr marL="935038" lvl="1" indent="-534988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五、其它特殊情況。</a:t>
            </a:r>
          </a:p>
        </p:txBody>
      </p:sp>
    </p:spTree>
    <p:extLst>
      <p:ext uri="{BB962C8B-B14F-4D97-AF65-F5344CB8AC3E}">
        <p14:creationId xmlns:p14="http://schemas.microsoft.com/office/powerpoint/2010/main" val="158253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424" y="39059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因公出國人員搭乘外國籍航空公司班機申請書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2223" r="-502" b="35096"/>
          <a:stretch/>
        </p:blipFill>
        <p:spPr>
          <a:xfrm>
            <a:off x="1691680" y="2132856"/>
            <a:ext cx="4320480" cy="38296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92200" y="122663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申請表單請至本校 </a:t>
            </a:r>
            <a:r>
              <a:rPr lang="zh-TW" altLang="en-US" b="1" u="sng" dirty="0">
                <a:solidFill>
                  <a:srgbClr val="0070C0"/>
                </a:solidFill>
              </a:rPr>
              <a:t>主計室</a:t>
            </a:r>
            <a:r>
              <a:rPr lang="zh-TW" altLang="en-US" b="1" dirty="0">
                <a:solidFill>
                  <a:srgbClr val="0070C0"/>
                </a:solidFill>
              </a:rPr>
              <a:t> 網頁</a:t>
            </a:r>
            <a:r>
              <a:rPr lang="en-US" altLang="zh-TW" b="1" dirty="0">
                <a:solidFill>
                  <a:srgbClr val="0070C0"/>
                </a:solidFill>
              </a:rPr>
              <a:t>『</a:t>
            </a:r>
            <a:r>
              <a:rPr lang="zh-TW" altLang="en-US" b="1" dirty="0">
                <a:solidFill>
                  <a:srgbClr val="0070C0"/>
                </a:solidFill>
              </a:rPr>
              <a:t>表格下載</a:t>
            </a:r>
            <a:r>
              <a:rPr lang="en-US" altLang="zh-TW" b="1" dirty="0">
                <a:solidFill>
                  <a:srgbClr val="0070C0"/>
                </a:solidFill>
              </a:rPr>
              <a:t>』</a:t>
            </a:r>
            <a:r>
              <a:rPr lang="zh-TW" altLang="en-US" b="1" dirty="0">
                <a:solidFill>
                  <a:srgbClr val="0070C0"/>
                </a:solidFill>
              </a:rPr>
              <a:t>專區下載：</a:t>
            </a:r>
            <a:r>
              <a:rPr lang="en-US" altLang="zh-TW" b="1" dirty="0">
                <a:solidFill>
                  <a:srgbClr val="0070C0"/>
                </a:solidFill>
                <a:hlinkClick r:id="rId3"/>
              </a:rPr>
              <a:t>http://www.acc.nptu.edu.tw/files/11-1018-3.php?Lang=zh-tw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5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424" y="39059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機票票根或電子機票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t="36350" r="18123" b="49790"/>
          <a:stretch/>
        </p:blipFill>
        <p:spPr>
          <a:xfrm>
            <a:off x="657908" y="2564904"/>
            <a:ext cx="6545832" cy="203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657908" y="1916832"/>
            <a:ext cx="2689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機票票根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圖例：</a:t>
            </a:r>
          </a:p>
        </p:txBody>
      </p:sp>
    </p:spTree>
    <p:extLst>
      <p:ext uri="{BB962C8B-B14F-4D97-AF65-F5344CB8AC3E}">
        <p14:creationId xmlns:p14="http://schemas.microsoft.com/office/powerpoint/2010/main" val="353082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424" y="39059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機票票根或電子機票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54200" r="20300" b="10101"/>
          <a:stretch/>
        </p:blipFill>
        <p:spPr>
          <a:xfrm>
            <a:off x="2411760" y="2204864"/>
            <a:ext cx="4320480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539552" y="1289772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電子機票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圖例之一：</a:t>
            </a:r>
            <a:endParaRPr lang="en-US" altLang="zh-TW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請旅行社代為印出或請自行由電子郵件中印出 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21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424" y="390594"/>
            <a:ext cx="7200800" cy="706090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機票票根或電子機票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1196752"/>
            <a:ext cx="6408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電子機票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圖例之二：</a:t>
            </a:r>
            <a:endParaRPr lang="en-US" altLang="zh-TW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請旅行社代為印出或請自行由電子郵件中印出 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6951" r="24757" b="43700"/>
          <a:stretch/>
        </p:blipFill>
        <p:spPr>
          <a:xfrm>
            <a:off x="2915816" y="2060848"/>
            <a:ext cx="3456384" cy="451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7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506</Words>
  <Application>Microsoft Office PowerPoint</Application>
  <PresentationFormat>如螢幕大小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國際志工海外僑校服務計畫 學生國外出差旅費報支注意事項</vt:lpstr>
      <vt:lpstr>1. 學生公假單 ( 公假應事先申請 )</vt:lpstr>
      <vt:lpstr>2. 校外活動申請表 ( 應於活動前7天事先申請 )</vt:lpstr>
      <vt:lpstr>3. 學生參加活動出差旅費報告表</vt:lpstr>
      <vt:lpstr>4. 因公出國人員搭乘外國籍航空公司班機申請書</vt:lpstr>
      <vt:lpstr>4. 因公出國人員搭乘外國籍航空公司班機申請書</vt:lpstr>
      <vt:lpstr>5. 機票票根或電子機票 ( 2擇1 )</vt:lpstr>
      <vt:lpstr>5. 機票票根或電子機票 ( 2擇1 )</vt:lpstr>
      <vt:lpstr>5. 機票票根或電子機票 ( 2擇1 )</vt:lpstr>
      <vt:lpstr>6.國際線航空機票購票證明單或旅行業代收轉付收據( 2擇1 )</vt:lpstr>
      <vt:lpstr>6. 國際線航空機票購票證明單或旅行業代收轉付收據 ( 2擇1 )</vt:lpstr>
      <vt:lpstr>7. 登機證存根或搭機證明 ( 2擇1 )</vt:lpstr>
      <vt:lpstr>7. 登機證存根或搭機證明 ( 2擇1 )</vt:lpstr>
      <vt:lpstr>8. 護照影本</vt:lpstr>
      <vt:lpstr>9. 簽證影本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63</cp:revision>
  <dcterms:created xsi:type="dcterms:W3CDTF">2015-06-25T02:52:31Z</dcterms:created>
  <dcterms:modified xsi:type="dcterms:W3CDTF">2020-02-05T07:37:51Z</dcterms:modified>
</cp:coreProperties>
</file>